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8e5fa443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8e5fa443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1539cf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1539cf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1539cf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a1539cf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a1539cff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a1539cff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a1539cff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a1539cff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a1539cff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a1539cff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8e5fa443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8e5fa443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8e5fa443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8e5fa443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a234b91a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a234b91a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a234b91a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a234b91a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a234b91a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a234b91a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e5fa443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8e5fa443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a234b91a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a234b91a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a234b91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a234b91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a234b91a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a234b91a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a234b91a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a234b91a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8e5fa443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8e5fa443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8e5fa443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8e5fa443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8e5fa443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8e5fa443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a1539cf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a1539cf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a1539cf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a1539cf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8e5fa443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8e5fa443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8e5fa443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8e5fa443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a1539cf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a1539cf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7" name="Google Shape;87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9" name="Google Shape;99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2" name="Google Shape;102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" name="Google Shape;10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" name="Google Shape;117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4" name="Google Shape;12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" name="Google Shape;129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" name="Google Shape;136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2" name="Google Shape;142;p1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" name="Google Shape;170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7" name="Google Shape;17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2" name="Google Shape;182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8" name="Google Shape;188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2" name="Google Shape;192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9" name="Google Shape;19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" name="Google Shape;205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8" name="Google Shape;218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3" name="Google Shape;223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9" name="Google Shape;229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1" name="Google Shape;241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" name="Google Shape;245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ctrTitle"/>
          </p:nvPr>
        </p:nvSpPr>
        <p:spPr>
          <a:xfrm>
            <a:off x="729575" y="1283800"/>
            <a:ext cx="7969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000000"/>
                </a:solidFill>
              </a:rPr>
              <a:t>Projet FDA: 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000000"/>
                </a:solidFill>
              </a:rPr>
              <a:t>Video popularity prediction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254" name="Google Shape;254;p30"/>
          <p:cNvSpPr txBox="1"/>
          <p:nvPr>
            <p:ph idx="1" type="subTitle"/>
          </p:nvPr>
        </p:nvSpPr>
        <p:spPr>
          <a:xfrm>
            <a:off x="729575" y="2730150"/>
            <a:ext cx="69327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Rida ENNAMIRI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Yebabah N’GORAN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Vanessa VANDENBERGHE</a:t>
            </a:r>
            <a:endParaRPr b="1" sz="1400"/>
          </a:p>
        </p:txBody>
      </p:sp>
      <p:sp>
        <p:nvSpPr>
          <p:cNvPr id="255" name="Google Shape;255;p30"/>
          <p:cNvSpPr txBox="1"/>
          <p:nvPr/>
        </p:nvSpPr>
        <p:spPr>
          <a:xfrm>
            <a:off x="268100" y="119950"/>
            <a:ext cx="2822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</a:t>
            </a:r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Feature selection avec Lasso regularization</a:t>
            </a:r>
            <a:endParaRPr sz="1500"/>
          </a:p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75" y="2444088"/>
            <a:ext cx="73342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Modèles classiques</a:t>
            </a:r>
            <a:endParaRPr/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Régression Linéaire Multiple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13" y="2571750"/>
            <a:ext cx="62388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Modèles classiques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SVR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50" y="2435263"/>
            <a:ext cx="50292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Modèles classiques</a:t>
            </a:r>
            <a:endParaRPr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Arbre de décision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126" y="2571751"/>
            <a:ext cx="6873650" cy="20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Modèles classiques</a:t>
            </a:r>
            <a:endParaRPr/>
          </a:p>
        </p:txBody>
      </p:sp>
      <p:sp>
        <p:nvSpPr>
          <p:cNvPr id="364" name="Google Shape;364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Forêt aléatoire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875" y="2571738"/>
            <a:ext cx="46958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729450" y="1318650"/>
            <a:ext cx="562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modèles</a:t>
            </a:r>
            <a:endParaRPr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2340700" y="2209450"/>
            <a:ext cx="35562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Lasso</a:t>
            </a:r>
            <a:endParaRPr b="1"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Ridge</a:t>
            </a:r>
            <a:endParaRPr b="1"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XGBoost</a:t>
            </a:r>
            <a:endParaRPr b="1"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LightGBM</a:t>
            </a:r>
            <a:endParaRPr b="1"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" sz="1700"/>
              <a:t>CatBoos</a:t>
            </a:r>
            <a:r>
              <a:rPr b="1" lang="fr" sz="1700"/>
              <a:t>t</a:t>
            </a:r>
            <a:endParaRPr b="1" sz="1700"/>
          </a:p>
        </p:txBody>
      </p:sp>
      <p:sp>
        <p:nvSpPr>
          <p:cNvPr id="373" name="Google Shape;373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Lasso</a:t>
            </a:r>
            <a:endParaRPr/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2071175"/>
            <a:ext cx="632460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RIDGE</a:t>
            </a:r>
            <a:endParaRPr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75" y="2098363"/>
            <a:ext cx="62769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XGBoost</a:t>
            </a:r>
            <a:endParaRPr/>
          </a:p>
        </p:txBody>
      </p:sp>
      <p:sp>
        <p:nvSpPr>
          <p:cNvPr id="393" name="Google Shape;39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13" y="2215800"/>
            <a:ext cx="6848476" cy="1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LightGBM</a:t>
            </a:r>
            <a:endParaRPr/>
          </a:p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825" y="1987200"/>
            <a:ext cx="58007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Présentation du challenge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Quelques visualisations des données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Traitement des données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Modèles classiques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Autres modèles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Résultats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Conclusion</a:t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CatBoost</a:t>
            </a:r>
            <a:endParaRPr/>
          </a:p>
        </p:txBody>
      </p:sp>
      <p:sp>
        <p:nvSpPr>
          <p:cNvPr id="407" name="Google Shape;407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0" l="0" r="-21138" t="0"/>
          <a:stretch/>
        </p:blipFill>
        <p:spPr>
          <a:xfrm>
            <a:off x="2722300" y="1853850"/>
            <a:ext cx="5895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300" y="2861025"/>
            <a:ext cx="58959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>
            <p:ph type="title"/>
          </p:nvPr>
        </p:nvSpPr>
        <p:spPr>
          <a:xfrm>
            <a:off x="729450" y="1238275"/>
            <a:ext cx="562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du concours</a:t>
            </a:r>
            <a:endParaRPr/>
          </a:p>
        </p:txBody>
      </p:sp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50" y="1773475"/>
            <a:ext cx="6708949" cy="323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5" y="512350"/>
            <a:ext cx="8939275" cy="45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514350"/>
            <a:ext cx="9027849" cy="45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729450" y="1318650"/>
            <a:ext cx="270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895350" y="2065025"/>
            <a:ext cx="760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Essayer d’autres types de </a:t>
            </a:r>
            <a:r>
              <a:rPr lang="fr" sz="1600">
                <a:latin typeface="Lato"/>
                <a:ea typeface="Lato"/>
                <a:cs typeface="Lato"/>
                <a:sym typeface="Lato"/>
              </a:rPr>
              <a:t>pré propressing afin de trouver la manière optimale de traitement de ce type de données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Explorer d’autres méthodes de réduction de dimension afin de garder les meilleures variables possibles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Tester d’autres modèles de la même logique que CatBoost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Explorer davantage le gridSearch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Challenge</a:t>
            </a:r>
            <a:endParaRPr/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Prédire le nombre de vues d’une vidéo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4 jeux de données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- meta_data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- image_df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- title_df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- desc_df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51" y="626504"/>
            <a:ext cx="3551124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075" y="2267550"/>
            <a:ext cx="1741675" cy="18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visualisations des données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75" y="2078875"/>
            <a:ext cx="4123850" cy="2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921" y="2109225"/>
            <a:ext cx="3916051" cy="2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visualisations des données</a:t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450" y="2072785"/>
            <a:ext cx="3622851" cy="2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94" y="2082450"/>
            <a:ext cx="4197031" cy="2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visualisations des données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25" y="2078875"/>
            <a:ext cx="4308224" cy="27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173" y="2118135"/>
            <a:ext cx="3712775" cy="26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visualisations des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24" y="1853849"/>
            <a:ext cx="2290024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975" y="3502875"/>
            <a:ext cx="2414608" cy="1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50" y="3474875"/>
            <a:ext cx="2485121" cy="1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641" y="1853300"/>
            <a:ext cx="2182159" cy="1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</a:t>
            </a:r>
            <a:endParaRPr/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One hot encoding</a:t>
            </a:r>
            <a:endParaRPr sz="1500"/>
          </a:p>
        </p:txBody>
      </p:sp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5" y="2394575"/>
            <a:ext cx="83153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</a:t>
            </a:r>
            <a:endParaRPr/>
          </a:p>
        </p:txBody>
      </p:sp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Cyclical feature encoding</a:t>
            </a:r>
            <a:endParaRPr sz="1500"/>
          </a:p>
        </p:txBody>
      </p:sp>
      <p:sp>
        <p:nvSpPr>
          <p:cNvPr id="324" name="Google Shape;32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275" y="2616350"/>
            <a:ext cx="2269275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875" y="2381627"/>
            <a:ext cx="3092650" cy="25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